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559675" cy="532765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103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6323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879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28796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43481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6280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8593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00051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22109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99791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7603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16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310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D21EC4-6DAB-4189-9D05-8D41681919AB}"/>
              </a:ext>
            </a:extLst>
          </p:cNvPr>
          <p:cNvSpPr/>
          <p:nvPr/>
        </p:nvSpPr>
        <p:spPr>
          <a:xfrm>
            <a:off x="0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0C522A-9EAF-432A-974D-5F4DE0147798}"/>
              </a:ext>
            </a:extLst>
          </p:cNvPr>
          <p:cNvSpPr/>
          <p:nvPr/>
        </p:nvSpPr>
        <p:spPr>
          <a:xfrm>
            <a:off x="2520000" y="0"/>
            <a:ext cx="2520000" cy="532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97AE8-1FEE-4D4A-9E2D-53CCA0530910}"/>
              </a:ext>
            </a:extLst>
          </p:cNvPr>
          <p:cNvSpPr/>
          <p:nvPr/>
        </p:nvSpPr>
        <p:spPr>
          <a:xfrm>
            <a:off x="5039675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262F87-264F-4A80-BE96-D052A693E169}"/>
              </a:ext>
            </a:extLst>
          </p:cNvPr>
          <p:cNvSpPr/>
          <p:nvPr/>
        </p:nvSpPr>
        <p:spPr>
          <a:xfrm>
            <a:off x="508510" y="252248"/>
            <a:ext cx="1444732" cy="3153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ABOUT US</a:t>
            </a:r>
            <a:endParaRPr lang="en-UG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24E55-1737-474F-BD2E-C029EE0D6448}"/>
              </a:ext>
            </a:extLst>
          </p:cNvPr>
          <p:cNvSpPr txBox="1"/>
          <p:nvPr/>
        </p:nvSpPr>
        <p:spPr>
          <a:xfrm>
            <a:off x="0" y="631560"/>
            <a:ext cx="251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Hope Institute of Languages and Life Skills is a vocational institute based in Kansanga. We specialize in teaching English as a second language alongside a variety of practical trade skills designed to empower our students for success.</a:t>
            </a:r>
            <a:endParaRPr lang="en-UG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EBF6E-1787-48C9-819E-DF0519373009}"/>
              </a:ext>
            </a:extLst>
          </p:cNvPr>
          <p:cNvSpPr/>
          <p:nvPr/>
        </p:nvSpPr>
        <p:spPr>
          <a:xfrm>
            <a:off x="0" y="2663825"/>
            <a:ext cx="2520000" cy="2663825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541" r="-59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664C09-2BBA-4829-83E0-BAC0FA6EEE88}"/>
              </a:ext>
            </a:extLst>
          </p:cNvPr>
          <p:cNvSpPr/>
          <p:nvPr/>
        </p:nvSpPr>
        <p:spPr>
          <a:xfrm>
            <a:off x="3086757" y="252248"/>
            <a:ext cx="1386160" cy="3153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OUR VISION</a:t>
            </a:r>
            <a:endParaRPr lang="en-UG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89D723-ECD1-45E0-AE51-A33FC0997363}"/>
              </a:ext>
            </a:extLst>
          </p:cNvPr>
          <p:cNvSpPr/>
          <p:nvPr/>
        </p:nvSpPr>
        <p:spPr>
          <a:xfrm>
            <a:off x="2633885" y="659618"/>
            <a:ext cx="2290929" cy="705700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create a safe and supportive learning environment with quality facilities that deliver a world-class educational experience.</a:t>
            </a:r>
            <a:endParaRPr lang="en-US" sz="105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815096-84CA-402F-BC22-6F63F8FC632E}"/>
              </a:ext>
            </a:extLst>
          </p:cNvPr>
          <p:cNvSpPr/>
          <p:nvPr/>
        </p:nvSpPr>
        <p:spPr>
          <a:xfrm>
            <a:off x="3086269" y="1502995"/>
            <a:ext cx="1386160" cy="3153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OUR MISSION</a:t>
            </a:r>
            <a:endParaRPr lang="en-UG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BB9F75-6D1A-4FF1-8406-03953A92060D}"/>
              </a:ext>
            </a:extLst>
          </p:cNvPr>
          <p:cNvSpPr/>
          <p:nvPr/>
        </p:nvSpPr>
        <p:spPr>
          <a:xfrm>
            <a:off x="2633885" y="2000309"/>
            <a:ext cx="2290929" cy="705700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provide learners with hands-on skills, practical knowledge, and creativity to thrive in today’s job market.</a:t>
            </a:r>
            <a:endParaRPr lang="en-US" sz="105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1C51A-7358-41A5-B3AB-15AE5194B759}"/>
              </a:ext>
            </a:extLst>
          </p:cNvPr>
          <p:cNvSpPr txBox="1"/>
          <p:nvPr/>
        </p:nvSpPr>
        <p:spPr>
          <a:xfrm>
            <a:off x="2993319" y="2942127"/>
            <a:ext cx="15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Get In Touch:</a:t>
            </a:r>
            <a:endParaRPr lang="en-UG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6BC4E-7AFC-473D-8415-ABE32C1D6491}"/>
              </a:ext>
            </a:extLst>
          </p:cNvPr>
          <p:cNvSpPr txBox="1"/>
          <p:nvPr/>
        </p:nvSpPr>
        <p:spPr>
          <a:xfrm>
            <a:off x="2722179" y="3253535"/>
            <a:ext cx="2202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more information regarding intakes, interviews and our general services, fell free to reach  out to us:</a:t>
            </a:r>
            <a:endParaRPr lang="en-UG" sz="11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886CA-D754-47F7-83AC-108EAAB34ADF}"/>
              </a:ext>
            </a:extLst>
          </p:cNvPr>
          <p:cNvSpPr/>
          <p:nvPr/>
        </p:nvSpPr>
        <p:spPr>
          <a:xfrm>
            <a:off x="5039350" y="0"/>
            <a:ext cx="2520325" cy="29934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" t="-91" r="-78167" b="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FE853-9FD2-4178-AFE4-738E31BCD901}"/>
              </a:ext>
            </a:extLst>
          </p:cNvPr>
          <p:cNvSpPr/>
          <p:nvPr/>
        </p:nvSpPr>
        <p:spPr>
          <a:xfrm>
            <a:off x="5502796" y="2993412"/>
            <a:ext cx="1593432" cy="102984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FCDAC98-F861-4893-93F6-5EAC608F80B5}"/>
              </a:ext>
            </a:extLst>
          </p:cNvPr>
          <p:cNvSpPr/>
          <p:nvPr/>
        </p:nvSpPr>
        <p:spPr>
          <a:xfrm>
            <a:off x="5405260" y="4761187"/>
            <a:ext cx="1788504" cy="441434"/>
          </a:xfrm>
          <a:prstGeom prst="wedgeRoundRectCallout">
            <a:avLst>
              <a:gd name="adj1" fmla="val -41401"/>
              <a:gd name="adj2" fmla="val 107739"/>
              <a:gd name="adj3" fmla="val 16667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ADMISSIONS OPEN</a:t>
            </a:r>
            <a:endParaRPr lang="en-UG" sz="1400" b="1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25790-353E-480B-83CF-D45A954C2452}"/>
              </a:ext>
            </a:extLst>
          </p:cNvPr>
          <p:cNvSpPr txBox="1"/>
          <p:nvPr/>
        </p:nvSpPr>
        <p:spPr>
          <a:xfrm>
            <a:off x="5038699" y="4161023"/>
            <a:ext cx="2520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Join us for professional vocational training and language mastery.</a:t>
            </a:r>
            <a:endParaRPr lang="en-UG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D3FFEBD-E94A-4F6C-9073-20D3B841C320}"/>
              </a:ext>
            </a:extLst>
          </p:cNvPr>
          <p:cNvSpPr/>
          <p:nvPr/>
        </p:nvSpPr>
        <p:spPr>
          <a:xfrm>
            <a:off x="2597292" y="4035684"/>
            <a:ext cx="288783" cy="226754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4065B2-0761-4A67-9A46-092D910FDDB6}"/>
              </a:ext>
            </a:extLst>
          </p:cNvPr>
          <p:cNvSpPr txBox="1"/>
          <p:nvPr/>
        </p:nvSpPr>
        <p:spPr>
          <a:xfrm>
            <a:off x="2961004" y="3985690"/>
            <a:ext cx="2077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Mitala</a:t>
            </a:r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</a:rPr>
              <a:t> Road, Kansanga, Kampala, Uganda</a:t>
            </a:r>
            <a:endParaRPr lang="en-UG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B966FC-2AD0-4416-A131-6EF7DB66DD35}"/>
              </a:ext>
            </a:extLst>
          </p:cNvPr>
          <p:cNvSpPr/>
          <p:nvPr/>
        </p:nvSpPr>
        <p:spPr>
          <a:xfrm>
            <a:off x="2637256" y="4483052"/>
            <a:ext cx="248819" cy="217715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9CB71B-9BAE-46B9-9486-AC46B149662A}"/>
              </a:ext>
            </a:extLst>
          </p:cNvPr>
          <p:cNvSpPr txBox="1"/>
          <p:nvPr/>
        </p:nvSpPr>
        <p:spPr>
          <a:xfrm>
            <a:off x="2952821" y="4448810"/>
            <a:ext cx="207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0767 935 988 | 0701 900 922</a:t>
            </a:r>
            <a:endParaRPr lang="en-UG" sz="11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35DDE7-C68D-4058-8066-C9C614C7E29A}"/>
              </a:ext>
            </a:extLst>
          </p:cNvPr>
          <p:cNvSpPr/>
          <p:nvPr/>
        </p:nvSpPr>
        <p:spPr>
          <a:xfrm>
            <a:off x="2637256" y="4843618"/>
            <a:ext cx="248819" cy="217715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A5625C-00C6-4215-9EB9-43A2FD8E5804}"/>
              </a:ext>
            </a:extLst>
          </p:cNvPr>
          <p:cNvSpPr txBox="1"/>
          <p:nvPr/>
        </p:nvSpPr>
        <p:spPr>
          <a:xfrm>
            <a:off x="2952821" y="4809376"/>
            <a:ext cx="2077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customerservice.hills@gmail.com</a:t>
            </a:r>
            <a:endParaRPr lang="en-UG" sz="10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57AC31-357A-4EBE-92D1-5614DDB0CEAB}"/>
              </a:ext>
            </a:extLst>
          </p:cNvPr>
          <p:cNvCxnSpPr/>
          <p:nvPr/>
        </p:nvCxnSpPr>
        <p:spPr>
          <a:xfrm>
            <a:off x="2520000" y="2862263"/>
            <a:ext cx="2518048" cy="0"/>
          </a:xfrm>
          <a:prstGeom prst="line">
            <a:avLst/>
          </a:prstGeom>
          <a:ln w="19050">
            <a:solidFill>
              <a:srgbClr val="222A3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4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D21EC4-6DAB-4189-9D05-8D41681919AB}"/>
              </a:ext>
            </a:extLst>
          </p:cNvPr>
          <p:cNvSpPr/>
          <p:nvPr/>
        </p:nvSpPr>
        <p:spPr>
          <a:xfrm>
            <a:off x="0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0C522A-9EAF-432A-974D-5F4DE0147798}"/>
              </a:ext>
            </a:extLst>
          </p:cNvPr>
          <p:cNvSpPr/>
          <p:nvPr/>
        </p:nvSpPr>
        <p:spPr>
          <a:xfrm>
            <a:off x="2520000" y="0"/>
            <a:ext cx="2520000" cy="532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97AE8-1FEE-4D4A-9E2D-53CCA0530910}"/>
              </a:ext>
            </a:extLst>
          </p:cNvPr>
          <p:cNvSpPr/>
          <p:nvPr/>
        </p:nvSpPr>
        <p:spPr>
          <a:xfrm>
            <a:off x="5039675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24E55-1737-474F-BD2E-C029EE0D6448}"/>
              </a:ext>
            </a:extLst>
          </p:cNvPr>
          <p:cNvSpPr txBox="1"/>
          <p:nvPr/>
        </p:nvSpPr>
        <p:spPr>
          <a:xfrm>
            <a:off x="-654" y="369332"/>
            <a:ext cx="25193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Practical Skills First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We focus on "Gifted Hands," ensuring every student masters their craft through 100% hands-on training.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Flexible Learning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Whether you prefer online sessions or physical classes in Kampala, we accommodate your busy schedule.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Entrepreneurship Focus: 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Our short courses in detergent production are designed to help you start your own business in just 3 to 5 days.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Professional Certification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Earn a certificate upon completion to validate your skills for the job market or further studies.</a:t>
            </a:r>
            <a:endParaRPr lang="en-UG" sz="1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EBF6E-1787-48C9-819E-DF0519373009}"/>
              </a:ext>
            </a:extLst>
          </p:cNvPr>
          <p:cNvSpPr/>
          <p:nvPr/>
        </p:nvSpPr>
        <p:spPr>
          <a:xfrm>
            <a:off x="-1306" y="2923877"/>
            <a:ext cx="2520000" cy="2403773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541" r="-59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886CA-D754-47F7-83AC-108EAAB34ADF}"/>
              </a:ext>
            </a:extLst>
          </p:cNvPr>
          <p:cNvSpPr/>
          <p:nvPr/>
        </p:nvSpPr>
        <p:spPr>
          <a:xfrm>
            <a:off x="5039023" y="2663824"/>
            <a:ext cx="2520325" cy="26638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" t="-91" r="-78167" b="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E8260-5AF9-499E-A965-9785D37E7880}"/>
              </a:ext>
            </a:extLst>
          </p:cNvPr>
          <p:cNvSpPr txBox="1"/>
          <p:nvPr/>
        </p:nvSpPr>
        <p:spPr>
          <a:xfrm>
            <a:off x="-327" y="0"/>
            <a:ext cx="25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Why Choose Us?</a:t>
            </a:r>
            <a:endParaRPr lang="en-UG" b="1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DAF7A-59C7-459B-8183-FC0AE06C2DF3}"/>
              </a:ext>
            </a:extLst>
          </p:cNvPr>
          <p:cNvSpPr txBox="1"/>
          <p:nvPr/>
        </p:nvSpPr>
        <p:spPr>
          <a:xfrm>
            <a:off x="5040654" y="0"/>
            <a:ext cx="25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Fees Structure</a:t>
            </a:r>
            <a:endParaRPr lang="en-UG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94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</TotalTime>
  <Words>234</Words>
  <Application>Microsoft Office PowerPoint</Application>
  <PresentationFormat>Custom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</vt:lpstr>
      <vt:lpstr>Wingdings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Refactory</dc:creator>
  <cp:lastModifiedBy>Refactory</cp:lastModifiedBy>
  <cp:revision>11</cp:revision>
  <dcterms:created xsi:type="dcterms:W3CDTF">2026-02-17T07:34:14Z</dcterms:created>
  <dcterms:modified xsi:type="dcterms:W3CDTF">2026-02-17T14:13:17Z</dcterms:modified>
</cp:coreProperties>
</file>